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3" r:id="rId5"/>
    <p:sldId id="276" r:id="rId6"/>
    <p:sldId id="284" r:id="rId7"/>
    <p:sldId id="285" r:id="rId8"/>
    <p:sldId id="290" r:id="rId9"/>
    <p:sldId id="286" r:id="rId10"/>
    <p:sldId id="287" r:id="rId11"/>
    <p:sldId id="288" r:id="rId12"/>
    <p:sldId id="289" r:id="rId13"/>
    <p:sldId id="292" r:id="rId14"/>
    <p:sldId id="293" r:id="rId15"/>
    <p:sldId id="294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63"/>
    <a:srgbClr val="0F51BA"/>
    <a:srgbClr val="FFD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6/18/2020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786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2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185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3X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4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le.com/shots/5853806-Ionic-3-Ui-Theme-Template-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3339" y="2001078"/>
            <a:ext cx="9444753" cy="1281433"/>
          </a:xfrm>
        </p:spPr>
        <p:txBody>
          <a:bodyPr/>
          <a:lstStyle/>
          <a:p>
            <a:pPr algn="ctr"/>
            <a:r>
              <a:rPr lang="en-US" dirty="0" err="1"/>
              <a:t>Pemrograman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bergerak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9942" y="5953255"/>
            <a:ext cx="4099187" cy="1048939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F79663"/>
                </a:solidFill>
                <a:latin typeface="Consolas" panose="020B0609020204030204" pitchFamily="49" charset="0"/>
              </a:rPr>
              <a:t>Dosen</a:t>
            </a:r>
            <a:r>
              <a:rPr lang="en-US" dirty="0">
                <a:solidFill>
                  <a:srgbClr val="F79663"/>
                </a:solidFill>
              </a:rPr>
              <a:t> :</a:t>
            </a:r>
          </a:p>
          <a:p>
            <a:pPr algn="l"/>
            <a:r>
              <a:rPr lang="en-US" dirty="0">
                <a:solidFill>
                  <a:srgbClr val="F79663"/>
                </a:solidFill>
              </a:rPr>
              <a:t>MUHAMMAD NASHRULLAH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1BC1BED-4A61-4985-8BEA-7CC547BE4B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89" r="1289"/>
          <a:stretch>
            <a:fillRect/>
          </a:stretch>
        </p:blipFill>
        <p:spPr>
          <a:xfrm>
            <a:off x="650143" y="1786908"/>
            <a:ext cx="2332208" cy="2393872"/>
          </a:xfr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97FD-A559-4C25-AFDE-1AE221E6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308050"/>
            <a:ext cx="11329200" cy="52322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BACKEND</a:t>
            </a:r>
            <a:endParaRPr lang="en-ID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A4B72-9AA1-42F8-9D3C-275C27148BCA}"/>
              </a:ext>
            </a:extLst>
          </p:cNvPr>
          <p:cNvSpPr txBox="1"/>
          <p:nvPr/>
        </p:nvSpPr>
        <p:spPr>
          <a:xfrm>
            <a:off x="431400" y="831270"/>
            <a:ext cx="2769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9663"/>
                </a:solidFill>
                <a:latin typeface="Consolas" panose="020B0609020204030204" pitchFamily="49" charset="0"/>
              </a:rPr>
              <a:t>TAMPILAN</a:t>
            </a:r>
            <a:r>
              <a:rPr lang="en-US" sz="2000" b="1" dirty="0">
                <a:solidFill>
                  <a:srgbClr val="F79663"/>
                </a:solidFill>
              </a:rPr>
              <a:t> POST</a:t>
            </a:r>
            <a:endParaRPr lang="en-ID" sz="2000" b="1" dirty="0">
              <a:solidFill>
                <a:srgbClr val="F7966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E3F27-603F-49CC-9722-DB03ACDE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92" y="2002500"/>
            <a:ext cx="8463816" cy="452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97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97FD-A559-4C25-AFDE-1AE221E6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339235"/>
            <a:ext cx="11329200" cy="52322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F79663"/>
                </a:solidFill>
              </a:rPr>
              <a:t>BACKEND</a:t>
            </a:r>
            <a:endParaRPr lang="en-ID" sz="4400" dirty="0">
              <a:solidFill>
                <a:srgbClr val="F796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A4B72-9AA1-42F8-9D3C-275C27148BCA}"/>
              </a:ext>
            </a:extLst>
          </p:cNvPr>
          <p:cNvSpPr txBox="1"/>
          <p:nvPr/>
        </p:nvSpPr>
        <p:spPr>
          <a:xfrm>
            <a:off x="431400" y="862455"/>
            <a:ext cx="2769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TAMPILAN</a:t>
            </a:r>
            <a:r>
              <a:rPr lang="en-US" sz="2800" b="1" dirty="0">
                <a:solidFill>
                  <a:srgbClr val="F79663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GET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F4CA5-D5DA-4CE2-9A63-0D883129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93" y="1940260"/>
            <a:ext cx="8415814" cy="448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002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97FD-A559-4C25-AFDE-1AE221E6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99" y="320010"/>
            <a:ext cx="11329200" cy="52322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BACKEND</a:t>
            </a:r>
            <a:endParaRPr lang="en-ID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A4B72-9AA1-42F8-9D3C-275C27148BCA}"/>
              </a:ext>
            </a:extLst>
          </p:cNvPr>
          <p:cNvSpPr txBox="1"/>
          <p:nvPr/>
        </p:nvSpPr>
        <p:spPr>
          <a:xfrm>
            <a:off x="431399" y="843230"/>
            <a:ext cx="296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9663"/>
                </a:solidFill>
                <a:latin typeface="Consolas" panose="020B0609020204030204" pitchFamily="49" charset="0"/>
              </a:rPr>
              <a:t>TAMPILAN DELETE</a:t>
            </a:r>
            <a:endParaRPr lang="en-ID" sz="2000" b="1" dirty="0">
              <a:solidFill>
                <a:srgbClr val="F79663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D897-E034-44A2-98A4-8989017E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3" y="1990540"/>
            <a:ext cx="9523193" cy="4435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78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B9CCE1-B985-4BD4-B965-B63E8FEE4EEC}"/>
              </a:ext>
            </a:extLst>
          </p:cNvPr>
          <p:cNvSpPr txBox="1">
            <a:spLocks/>
          </p:cNvSpPr>
          <p:nvPr/>
        </p:nvSpPr>
        <p:spPr>
          <a:xfrm>
            <a:off x="1137386" y="2799758"/>
            <a:ext cx="9917228" cy="12584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rgbClr val="F79663"/>
                </a:solidFill>
                <a:latin typeface="Consolas" panose="020B0609020204030204" pitchFamily="49" charset="0"/>
              </a:rPr>
              <a:t>T E R I M A  </a:t>
            </a:r>
            <a:r>
              <a:rPr lang="en-US" sz="6600" dirty="0">
                <a:solidFill>
                  <a:schemeClr val="bg1"/>
                </a:solidFill>
                <a:latin typeface="Consolas" panose="020B0609020204030204" pitchFamily="49" charset="0"/>
              </a:rPr>
              <a:t>K A S I H</a:t>
            </a:r>
          </a:p>
        </p:txBody>
      </p:sp>
    </p:spTree>
    <p:extLst>
      <p:ext uri="{BB962C8B-B14F-4D97-AF65-F5344CB8AC3E}">
        <p14:creationId xmlns:p14="http://schemas.microsoft.com/office/powerpoint/2010/main" val="214191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CC41F3A3-55B9-4A79-9706-29BFE5564F9C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rcRect l="17169" r="17169"/>
          <a:stretch>
            <a:fillRect/>
          </a:stretch>
        </p:blipFill>
        <p:spPr>
          <a:xfrm rot="16200000">
            <a:off x="5177008" y="2214742"/>
            <a:ext cx="1452550" cy="1476000"/>
          </a:xfrm>
        </p:spPr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5F7E394B-E958-4C57-9EA0-E187FD49425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rcRect l="16595" r="16595"/>
          <a:stretch>
            <a:fillRect/>
          </a:stretch>
        </p:blipFill>
        <p:spPr>
          <a:xfrm rot="16200000">
            <a:off x="1108747" y="2226941"/>
            <a:ext cx="1476951" cy="1476000"/>
          </a:xfrm>
        </p:spPr>
      </p:pic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5B8890BA-85A4-4739-A46F-BEE37695DF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16631" r="16631"/>
          <a:stretch/>
        </p:blipFill>
        <p:spPr>
          <a:xfrm rot="16200000">
            <a:off x="9220869" y="2226941"/>
            <a:ext cx="1476951" cy="147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3934" y="4351006"/>
            <a:ext cx="3066573" cy="395805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Tania Milda 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Grasella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B1517-5B2A-4642-B83D-7221F8B69CD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001" y="4785526"/>
            <a:ext cx="2830441" cy="396382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F79663"/>
                </a:solidFill>
                <a:latin typeface="Consolas" panose="020B0609020204030204" pitchFamily="49" charset="0"/>
              </a:rPr>
              <a:t>4311801020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E39E65-6300-43C2-96EE-FE89E277BD6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88062" y="4331670"/>
            <a:ext cx="2830441" cy="39580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Muhammad</a:t>
            </a:r>
            <a:r>
              <a:rPr lang="en-US" b="1" dirty="0">
                <a:solidFill>
                  <a:schemeClr val="bg1"/>
                </a:solidFill>
              </a:rPr>
              <a:t> Ihsan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752842"/>
            <a:ext cx="11329200" cy="4320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F79663"/>
                </a:solidFill>
              </a:rPr>
              <a:t>TEAM’S MEMBER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2710" y="4331670"/>
            <a:ext cx="3993267" cy="395805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Lintang 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Fitriani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Pamungkas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4C96D9DA-7A6F-49D4-AACD-023CD1F5F877}"/>
              </a:ext>
            </a:extLst>
          </p:cNvPr>
          <p:cNvSpPr txBox="1">
            <a:spLocks/>
          </p:cNvSpPr>
          <p:nvPr/>
        </p:nvSpPr>
        <p:spPr>
          <a:xfrm>
            <a:off x="4410443" y="4785526"/>
            <a:ext cx="2830441" cy="3963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79663"/>
                </a:solidFill>
                <a:latin typeface="Consolas" panose="020B0609020204030204" pitchFamily="49" charset="0"/>
              </a:rPr>
              <a:t>4311801024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7CF0274-3B18-47C1-B3A2-3537B47579EE}"/>
              </a:ext>
            </a:extLst>
          </p:cNvPr>
          <p:cNvSpPr txBox="1">
            <a:spLocks/>
          </p:cNvSpPr>
          <p:nvPr/>
        </p:nvSpPr>
        <p:spPr>
          <a:xfrm>
            <a:off x="8388885" y="4785526"/>
            <a:ext cx="2830441" cy="3963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79663"/>
                </a:solidFill>
                <a:latin typeface="Consolas" panose="020B0609020204030204" pitchFamily="49" charset="0"/>
              </a:rPr>
              <a:t>4311801029</a:t>
            </a:r>
          </a:p>
        </p:txBody>
      </p:sp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9545" y="440771"/>
            <a:ext cx="6112909" cy="524470"/>
          </a:xfrm>
        </p:spPr>
        <p:txBody>
          <a:bodyPr/>
          <a:lstStyle/>
          <a:p>
            <a:pPr algn="ctr"/>
            <a:r>
              <a:rPr lang="en-US" sz="4000" dirty="0">
                <a:latin typeface="+mj-lt"/>
              </a:rPr>
              <a:t>DESIGN DAN LINK ACUAN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CB9BF-8E04-4C41-859C-7730466EC46D}"/>
              </a:ext>
            </a:extLst>
          </p:cNvPr>
          <p:cNvSpPr/>
          <p:nvPr/>
        </p:nvSpPr>
        <p:spPr>
          <a:xfrm>
            <a:off x="1804429" y="5727520"/>
            <a:ext cx="8028887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7966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000" b="1" dirty="0">
                <a:solidFill>
                  <a:srgbClr val="F79663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://dribble.com/shots/5853806-Ionic-3-Ui-Theme-Template-App</a:t>
            </a:r>
            <a:endParaRPr lang="en-US" sz="2000" b="1" dirty="0">
              <a:solidFill>
                <a:srgbClr val="F79663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16B289-90B4-438B-9DA5-9555FAFF0E5B}"/>
              </a:ext>
            </a:extLst>
          </p:cNvPr>
          <p:cNvPicPr/>
          <p:nvPr/>
        </p:nvPicPr>
        <p:blipFill rotWithShape="1">
          <a:blip r:embed="rId4"/>
          <a:srcRect l="3714" t="17138" r="6984" b="4626"/>
          <a:stretch/>
        </p:blipFill>
        <p:spPr bwMode="auto">
          <a:xfrm>
            <a:off x="3039545" y="1255263"/>
            <a:ext cx="5848495" cy="4329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767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6103C35-F5D6-40F7-B2B8-7FDA7ABBF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9566" y="305326"/>
            <a:ext cx="8172867" cy="584776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F79663"/>
                </a:solidFill>
                <a:latin typeface="+mj-lt"/>
              </a:rPr>
              <a:t>FRONTEND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638C84-4E19-4527-B806-21B9EC5D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130" y="1456667"/>
            <a:ext cx="2788606" cy="49294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DE1973-4882-4D44-8C98-16F4BDB38372}"/>
              </a:ext>
            </a:extLst>
          </p:cNvPr>
          <p:cNvSpPr/>
          <p:nvPr/>
        </p:nvSpPr>
        <p:spPr>
          <a:xfrm>
            <a:off x="505382" y="2698750"/>
            <a:ext cx="81728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&lt;ion-button expand="</a:t>
            </a:r>
            <a:r>
              <a:rPr lang="en-US" sz="1600" b="1" dirty="0">
                <a:solidFill>
                  <a:schemeClr val="bg1"/>
                </a:solidFill>
              </a:rPr>
              <a:t>block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" color="medium" (click)="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navigateToSignIn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()"</a:t>
            </a: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 &gt;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Mulai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Membaca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&lt;/ion-button&gt;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A6522-4BC2-4BD6-87CC-F562B537196E}"/>
              </a:ext>
            </a:extLst>
          </p:cNvPr>
          <p:cNvSpPr txBox="1"/>
          <p:nvPr/>
        </p:nvSpPr>
        <p:spPr>
          <a:xfrm>
            <a:off x="8896009" y="1056557"/>
            <a:ext cx="257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HALAMAN</a:t>
            </a:r>
            <a:r>
              <a:rPr lang="en-US" sz="2000" b="1" dirty="0">
                <a:solidFill>
                  <a:schemeClr val="bg1"/>
                </a:solidFill>
              </a:rPr>
              <a:t> AWAL (1)</a:t>
            </a:r>
            <a:endParaRPr lang="en-ID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9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D33607-713F-49BB-A47D-52B6A76FF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56" y="1346983"/>
            <a:ext cx="2668339" cy="470636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FA97968-7040-4CCD-8EC5-4C19E268A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9566" y="298044"/>
            <a:ext cx="8172867" cy="506611"/>
          </a:xfrm>
        </p:spPr>
        <p:txBody>
          <a:bodyPr/>
          <a:lstStyle/>
          <a:p>
            <a:pPr algn="ctr"/>
            <a:r>
              <a:rPr lang="en-US" sz="4000" dirty="0">
                <a:latin typeface="+mj-lt"/>
              </a:rPr>
              <a:t>FRONTEND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1FF00-F6E4-4C13-B34D-05326ECC40F7}"/>
              </a:ext>
            </a:extLst>
          </p:cNvPr>
          <p:cNvSpPr/>
          <p:nvPr/>
        </p:nvSpPr>
        <p:spPr>
          <a:xfrm>
            <a:off x="4398498" y="1746631"/>
            <a:ext cx="6096000" cy="47705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&lt;ion-slides pager="true" [options]="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slideOpts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&lt;ion-slide&gt;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&lt;app-logo&gt;&lt;/app-logo&gt;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&lt;h2&gt;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Selamat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Datang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!&lt;/h2&gt;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&lt;p&gt;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Tingkatkan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minat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bacamu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untuk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masa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depan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yang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lebih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baik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&lt;/p&gt;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&lt;/ion-slide&gt;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&lt;ion-slide&gt;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&lt;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img</a:t>
            </a:r>
            <a:endParaRPr lang="en-US" sz="1600" b="1" dirty="0">
              <a:solidFill>
                <a:srgbClr val="F79663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src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="assets/images/illustration.png"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alt="KUYBACA"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class="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welcomeImage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/&gt;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&lt;h3&gt;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Ubah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Bangsa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Lewat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Membaca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&lt;/h3&gt;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&lt;p&gt;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Tekan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Mulai</a:t>
            </a:r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Yuk!&lt;/p&gt;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  &lt;/ion-slide&gt;</a:t>
            </a:r>
          </a:p>
          <a:p>
            <a: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  <a:t>&lt;/ion-slides&gt;</a:t>
            </a:r>
          </a:p>
          <a:p>
            <a:br>
              <a:rPr lang="en-US" sz="1600" b="1" dirty="0">
                <a:solidFill>
                  <a:srgbClr val="F79663"/>
                </a:solidFill>
                <a:latin typeface="Consolas" panose="020B0609020204030204" pitchFamily="49" charset="0"/>
              </a:rPr>
            </a:br>
            <a:endParaRPr lang="en-US" sz="1600" b="1" dirty="0">
              <a:solidFill>
                <a:srgbClr val="F7966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BD52F-AECB-4514-9F23-A1075DCB3324}"/>
              </a:ext>
            </a:extLst>
          </p:cNvPr>
          <p:cNvSpPr txBox="1"/>
          <p:nvPr/>
        </p:nvSpPr>
        <p:spPr>
          <a:xfrm>
            <a:off x="1095277" y="962287"/>
            <a:ext cx="2403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79663"/>
                </a:solidFill>
              </a:rPr>
              <a:t>HALAMAN </a:t>
            </a:r>
            <a:r>
              <a:rPr lang="en-US" sz="2000" b="1" dirty="0">
                <a:solidFill>
                  <a:srgbClr val="F79663"/>
                </a:solidFill>
                <a:latin typeface="Consolas" panose="020B0609020204030204" pitchFamily="49" charset="0"/>
              </a:rPr>
              <a:t>AWAL</a:t>
            </a:r>
            <a:r>
              <a:rPr lang="en-US" sz="2000" b="1" dirty="0">
                <a:solidFill>
                  <a:srgbClr val="F79663"/>
                </a:solidFill>
              </a:rPr>
              <a:t> (2)</a:t>
            </a:r>
            <a:endParaRPr lang="en-ID" sz="2000" b="1" dirty="0">
              <a:solidFill>
                <a:srgbClr val="F796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97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AA4432D8-A5BE-4058-9362-E2F543756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314" y="298045"/>
            <a:ext cx="9811372" cy="47058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F79663"/>
                </a:solidFill>
                <a:latin typeface="+mj-lt"/>
              </a:rPr>
              <a:t>FRONTEND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69CF4-045C-42C9-9E14-D0E62E7C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180" y="1267096"/>
            <a:ext cx="2883620" cy="5133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C2C669-21EA-465B-BD0D-58F920981A63}"/>
              </a:ext>
            </a:extLst>
          </p:cNvPr>
          <p:cNvSpPr/>
          <p:nvPr/>
        </p:nvSpPr>
        <p:spPr>
          <a:xfrm>
            <a:off x="1379930" y="1087668"/>
            <a:ext cx="8105567" cy="574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&lt;ion-header&gt;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&lt;ion-toolbar color="medium"&gt;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&lt;ion-title&gt;Sign In&lt;/ion-title&gt;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&lt;/ion-toolbar&gt;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&lt;/ion-header&gt;</a:t>
            </a:r>
          </a:p>
          <a:p>
            <a:b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&lt;ion-content padding="true"&gt;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&lt;div class="center"&gt;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&lt;app-logo&gt;&lt;/app-logo&gt;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&lt;h1&gt;Login to 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KuyBaca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&lt;/h1&gt;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&lt;/div&gt;</a:t>
            </a:r>
          </a:p>
          <a:p>
            <a:b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&lt;form&gt;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&lt;ion-list&gt;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&lt;ion-item&gt;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&lt;ion-label position="stacked"&gt;Email&lt;/ion-label&gt;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&lt;ion-input type="email" placeholder="example@kuybaca.com"&gt;&lt;/ion-input&gt;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&lt;/ion-item&gt;</a:t>
            </a:r>
          </a:p>
          <a:p>
            <a:b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&lt;ion-item&gt;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&lt;ion-label position="stacked"&gt;Password&lt;/ion-label&gt;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&lt;ion-input type="password"&gt;&lt;/ion-input&gt;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&lt;/ion-item&gt;</a:t>
            </a:r>
          </a:p>
          <a:p>
            <a:b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&lt;ion-item&gt;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Don't have account yet ?&lt;a 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routerLink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="/signup"&gt;&amp;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nbsp;Sign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up&lt;/a&gt;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&lt;/ion-item&gt;</a:t>
            </a:r>
          </a:p>
          <a:p>
            <a:b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&lt;ion-button expand="block" shape="round" color="medium" (click)="</a:t>
            </a:r>
            <a:r>
              <a:rPr lang="en-US" sz="10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signin</a:t>
            </a:r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()"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&gt;Sign in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&lt;/ion-button&gt;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&lt;/ion-list&gt;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&lt;/form&gt;</a:t>
            </a:r>
          </a:p>
          <a:p>
            <a: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&lt;/ion-content&gt;</a:t>
            </a:r>
            <a:br>
              <a:rPr lang="en-US" sz="105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endParaRPr lang="en-US" sz="105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EED31-C71E-4E45-A0B9-7D4710BAB2F4}"/>
              </a:ext>
            </a:extLst>
          </p:cNvPr>
          <p:cNvSpPr txBox="1"/>
          <p:nvPr/>
        </p:nvSpPr>
        <p:spPr>
          <a:xfrm>
            <a:off x="8386381" y="768627"/>
            <a:ext cx="2849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HALAMAN LOGIN</a:t>
            </a:r>
            <a:endParaRPr lang="en-ID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60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E253496-9390-4E1C-9572-6500AC40D216}"/>
              </a:ext>
            </a:extLst>
          </p:cNvPr>
          <p:cNvSpPr txBox="1">
            <a:spLocks/>
          </p:cNvSpPr>
          <p:nvPr/>
        </p:nvSpPr>
        <p:spPr>
          <a:xfrm>
            <a:off x="2009566" y="286549"/>
            <a:ext cx="8172867" cy="49532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FRONTEND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BA5CF-47F4-4090-AB13-88F25129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53" y="1295400"/>
            <a:ext cx="2853247" cy="50523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A27180-FAF9-4FF0-A11D-5801BE664EEC}"/>
              </a:ext>
            </a:extLst>
          </p:cNvPr>
          <p:cNvSpPr/>
          <p:nvPr/>
        </p:nvSpPr>
        <p:spPr>
          <a:xfrm>
            <a:off x="4609326" y="1295400"/>
            <a:ext cx="7223871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&lt;ion-header&gt;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&lt;ion-toolbar color="medium"&gt;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&lt;ion-title&gt;Sign In&lt;/ion-title&gt;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&lt;/ion-toolbar&gt;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&lt;/ion-header&gt;</a:t>
            </a:r>
            <a:b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</a:br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&lt;ion-content padding="true"&gt;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&lt;div class="center"&gt;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&lt;app-logo&gt;&lt;/app-logo&gt;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&lt;h1&gt;Register to </a:t>
            </a:r>
            <a:r>
              <a:rPr lang="en-US" sz="10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KuyBaca</a:t>
            </a:r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&lt;/h1&gt;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&lt;/div&gt;</a:t>
            </a:r>
            <a:b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</a:br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&lt;form&gt;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&lt;ion-list&gt;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&lt;ion-item&gt;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  &lt;ion-label position="stacked"&gt;Full Name&lt;/ion-label&gt;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  &lt;ion-</a:t>
            </a:r>
            <a:r>
              <a:rPr lang="en-US" sz="10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inpAut</a:t>
            </a:r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type="text" placeholder="Super Hero"&gt;&lt;/ion-input&gt;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&lt;/ion-item&gt;</a:t>
            </a:r>
          </a:p>
          <a:p>
            <a:b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</a:br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&lt;ion-item&gt;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  &lt;ion-label position="stacked"&gt;Email&lt;/ion-label&gt;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  &lt;ion-input type="email" placeholder="example@kuybaca.com"&gt;&lt;/ion-input&gt;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&lt;/ion-item&gt;</a:t>
            </a:r>
          </a:p>
          <a:p>
            <a:b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</a:br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&lt;ion-item&gt;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  &lt;ion-label position="stacked"&gt;Password&lt;/ion-label&gt;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  &lt;ion-input type="password"&gt;&lt;/ion-input&gt;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&lt;/ion-item&gt;</a:t>
            </a:r>
            <a:b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</a:br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&lt;ion-item lines="none"&gt;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  Already have an account ?&lt;a </a:t>
            </a:r>
            <a:r>
              <a:rPr lang="en-US" sz="10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routerLink</a:t>
            </a:r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="/</a:t>
            </a:r>
            <a:r>
              <a:rPr lang="en-US" sz="10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signin</a:t>
            </a:r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"&gt;&amp;</a:t>
            </a:r>
            <a:r>
              <a:rPr lang="en-US" sz="1000" b="1" dirty="0" err="1">
                <a:solidFill>
                  <a:srgbClr val="F79663"/>
                </a:solidFill>
                <a:latin typeface="Consolas" panose="020B0609020204030204" pitchFamily="49" charset="0"/>
              </a:rPr>
              <a:t>nbsp;Sign</a:t>
            </a:r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in&lt;/a&gt;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&lt;/ion-item&gt;</a:t>
            </a:r>
            <a:b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</a:br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&lt;ion-button expand="block" shape="round" color="medium" (click)="signup()"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  &gt;Sign up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  &lt;/ion-button&gt;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  &lt;/ion-list&gt;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  &lt;/form&gt;</a:t>
            </a:r>
          </a:p>
          <a:p>
            <a: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  <a:t>&lt;/ion-content&gt;</a:t>
            </a:r>
          </a:p>
          <a:p>
            <a:br>
              <a:rPr lang="en-US" sz="1000" b="1" dirty="0">
                <a:solidFill>
                  <a:srgbClr val="F79663"/>
                </a:solidFill>
                <a:latin typeface="Consolas" panose="020B0609020204030204" pitchFamily="49" charset="0"/>
              </a:rPr>
            </a:br>
            <a:endParaRPr lang="en-US" sz="1000" b="1" dirty="0">
              <a:solidFill>
                <a:srgbClr val="F7966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56672-415D-416A-8629-FEC841E0D5B3}"/>
              </a:ext>
            </a:extLst>
          </p:cNvPr>
          <p:cNvSpPr txBox="1"/>
          <p:nvPr/>
        </p:nvSpPr>
        <p:spPr>
          <a:xfrm>
            <a:off x="433552" y="895290"/>
            <a:ext cx="346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79663"/>
                </a:solidFill>
                <a:latin typeface="Consolas" panose="020B0609020204030204" pitchFamily="49" charset="0"/>
              </a:rPr>
              <a:t>HALAMAN</a:t>
            </a:r>
            <a:r>
              <a:rPr lang="en-US" sz="2000" b="1" dirty="0">
                <a:solidFill>
                  <a:srgbClr val="F79663"/>
                </a:solidFill>
              </a:rPr>
              <a:t> REGISTER</a:t>
            </a:r>
            <a:endParaRPr lang="en-ID" sz="2000" b="1" dirty="0">
              <a:solidFill>
                <a:srgbClr val="F796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3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5E3CC04-5D82-4286-A602-B9B28CA94A1F}"/>
              </a:ext>
            </a:extLst>
          </p:cNvPr>
          <p:cNvSpPr txBox="1">
            <a:spLocks/>
          </p:cNvSpPr>
          <p:nvPr/>
        </p:nvSpPr>
        <p:spPr>
          <a:xfrm>
            <a:off x="1972192" y="89238"/>
            <a:ext cx="8433146" cy="616356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F79663"/>
                </a:solidFill>
                <a:latin typeface="+mj-lt"/>
              </a:rPr>
              <a:t>FRONTEND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36A30-E0D9-4819-A558-9D3BFB1E9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30" y="1146089"/>
            <a:ext cx="3006419" cy="53144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D6D67C-200A-479A-BFCC-05AED4007DE9}"/>
              </a:ext>
            </a:extLst>
          </p:cNvPr>
          <p:cNvSpPr/>
          <p:nvPr/>
        </p:nvSpPr>
        <p:spPr>
          <a:xfrm>
            <a:off x="983719" y="2427333"/>
            <a:ext cx="5809956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&lt;ion-header&gt;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&lt;ion-toolbar color="medium"&gt;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&lt;ion-title&gt;Dashboard&lt;/ion-title&gt;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&lt;/ion-toolbar&gt;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&lt;/ion-header&gt;</a:t>
            </a:r>
            <a:b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&lt;ion-content&gt;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&lt;ion-card&gt;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&lt;ion-card-content class="resize"&gt;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img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src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="assets/images/dilan1991.jpg" alt="Dilan 1991"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/&gt;&lt;/ion-card-content&gt;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&lt;ion-card-header&gt;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&lt;ion-card-subtitle&gt;Pastel Books (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Mizan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Group)&lt;/ion-card-subtitle&gt;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&lt;ion-card-title&gt;Dilan 1991&lt;/ion-card-title&gt;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&lt;/ion-card-header&gt;</a:t>
            </a:r>
            <a:b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&lt;ion-card-content&gt;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Dia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adalah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Dilanku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tahun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1991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adalah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sebuah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novel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karya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Pidi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Baiq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&lt;/ion-card-content&gt;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&lt;/ion-card&gt;</a:t>
            </a:r>
            <a:b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46AC6-AE16-445D-BA2D-1ECADA713800}"/>
              </a:ext>
            </a:extLst>
          </p:cNvPr>
          <p:cNvSpPr txBox="1"/>
          <p:nvPr/>
        </p:nvSpPr>
        <p:spPr>
          <a:xfrm>
            <a:off x="7928647" y="695869"/>
            <a:ext cx="324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HALAMAN</a:t>
            </a:r>
            <a:r>
              <a:rPr lang="en-US" sz="2000" b="1" dirty="0">
                <a:solidFill>
                  <a:schemeClr val="bg1"/>
                </a:solidFill>
              </a:rPr>
              <a:t> DASHBOARD</a:t>
            </a:r>
            <a:endParaRPr lang="en-ID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4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906F20-6DDA-4F12-92BD-0EB2E0D4B3FE}"/>
              </a:ext>
            </a:extLst>
          </p:cNvPr>
          <p:cNvSpPr/>
          <p:nvPr/>
        </p:nvSpPr>
        <p:spPr>
          <a:xfrm>
            <a:off x="4731025" y="505122"/>
            <a:ext cx="645380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&lt;ion-card&gt;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&lt;ion-card-content class="resize"&gt;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img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src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="assets/images/hujan.jpg" alt="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Hujan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/&gt;&lt;/ion-card-content&gt;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&lt;ion-card-header&gt;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&lt;ion-card-subtitle&gt;Gramedia Pustaka Utama&lt;/ion-card-subtitle&gt;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&lt;ion-card-title&gt;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Hujan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&lt;/ion-card-title&gt;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&lt;/ion-card-header&gt;</a:t>
            </a:r>
            <a:b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&lt;ion-card-content&gt;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Berkisah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tentang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persahabatan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,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tentang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cinta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,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tentang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perpisahan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,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tentang</a:t>
            </a:r>
            <a:endParaRPr lang="en-US" sz="1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melupakan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, dan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tentang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hujan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&lt;/ion-card-content&gt;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&lt;/ion-card&gt;</a:t>
            </a:r>
            <a:b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&lt;ion-card&gt;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&lt;ion-card-content class="resize"&gt;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img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src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="assets/images/koalakumal.jpg" alt="Koala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Kumal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/&gt;&lt;/ion-card-content&gt;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&lt;ion-card-header&gt;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&lt;ion-card-subtitle&gt;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GagasMedia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&lt;/ion-card-subtitle&gt;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&lt;ion-card-title&gt;Koala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Kumal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&lt;/ion-card-title&gt;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&lt;/ion-card-header&gt;</a:t>
            </a:r>
            <a:b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&lt;ion-card-content&gt;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Novel Koala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kumal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ini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bercerita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tentang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patah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hati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,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dari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seorang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Dika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yang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masih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SD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kemudian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ketika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SMA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sampai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ia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mahasiswa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&lt;/ion-card-content&gt;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&lt;/ion-card&gt;</a:t>
            </a:r>
            <a:b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&lt;ion-fab vertical="bottom" horizontal="end" slot="fixed"&gt;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&lt;ion-fab-button color="medium"&gt;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&lt;ion-icon name="add"&gt;&lt;/ion-icon&gt;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&lt;/ion-fab-button&gt;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  &lt;/ion-fab&gt;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&lt;/ion-content&gt;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32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73322_Rose suite pitch deck_RVA_v3" id="{A1173EBD-D547-46AD-95A9-9B7E4968ED1F}" vid="{F580D4A0-499F-4E77-AB0C-FFDC165FCD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3B9686E-60BB-426D-9902-B37A45317C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342EA1-02DE-432C-B535-038F595FE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78E46C-0F2F-4D8F-8685-D890AF38A48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</Words>
  <Application>Microsoft Office PowerPoint</Application>
  <PresentationFormat>Widescreen</PresentationFormat>
  <Paragraphs>154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Consolas</vt:lpstr>
      <vt:lpstr>Corbel</vt:lpstr>
      <vt:lpstr>Office Theme</vt:lpstr>
      <vt:lpstr>Pemrograman  perangkat bergerak</vt:lpstr>
      <vt:lpstr>TEAM’S MEMBER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BACKEND</vt:lpstr>
      <vt:lpstr>BACKEND</vt:lpstr>
      <vt:lpstr>BACKEND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2020-04-12T12:28:57Z</dcterms:created>
  <dcterms:modified xsi:type="dcterms:W3CDTF">2020-06-18T08:50:34Z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